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2E01-3411-4196-BF09-6332531E19B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C4AC-661E-4DE1-93AF-9763D670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53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2E01-3411-4196-BF09-6332531E19B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C4AC-661E-4DE1-93AF-9763D670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0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2E01-3411-4196-BF09-6332531E19B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C4AC-661E-4DE1-93AF-9763D670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51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2E01-3411-4196-BF09-6332531E19B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C4AC-661E-4DE1-93AF-9763D670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33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2E01-3411-4196-BF09-6332531E19B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C4AC-661E-4DE1-93AF-9763D670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3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2E01-3411-4196-BF09-6332531E19B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C4AC-661E-4DE1-93AF-9763D670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859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2E01-3411-4196-BF09-6332531E19B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C4AC-661E-4DE1-93AF-9763D670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79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2E01-3411-4196-BF09-6332531E19B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C4AC-661E-4DE1-93AF-9763D670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303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2E01-3411-4196-BF09-6332531E19B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C4AC-661E-4DE1-93AF-9763D670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365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2E01-3411-4196-BF09-6332531E19B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C4AC-661E-4DE1-93AF-9763D670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950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2E01-3411-4196-BF09-6332531E19B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C4AC-661E-4DE1-93AF-9763D670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305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32E01-3411-4196-BF09-6332531E19B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5C4AC-661E-4DE1-93AF-9763D670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804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772400" cy="1470025"/>
          </a:xfrm>
        </p:spPr>
        <p:txBody>
          <a:bodyPr/>
          <a:lstStyle/>
          <a:p>
            <a:r>
              <a:rPr lang="en-NZ" dirty="0" smtClean="0"/>
              <a:t>Haiku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676400"/>
            <a:ext cx="3505200" cy="44196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NZ" dirty="0" smtClean="0">
                <a:solidFill>
                  <a:schemeClr val="tx1"/>
                </a:solidFill>
              </a:rPr>
              <a:t>3 line poem </a:t>
            </a:r>
          </a:p>
          <a:p>
            <a:pPr algn="l"/>
            <a:r>
              <a:rPr lang="en-NZ" dirty="0" smtClean="0">
                <a:solidFill>
                  <a:schemeClr val="tx1"/>
                </a:solidFill>
              </a:rPr>
              <a:t>17 syllables altogether</a:t>
            </a:r>
          </a:p>
          <a:p>
            <a:pPr algn="l"/>
            <a:r>
              <a:rPr lang="en-NZ" dirty="0" smtClean="0">
                <a:solidFill>
                  <a:schemeClr val="tx1"/>
                </a:solidFill>
              </a:rPr>
              <a:t>Lines 1 and 3 – 5 syllables each</a:t>
            </a:r>
          </a:p>
          <a:p>
            <a:pPr algn="l"/>
            <a:r>
              <a:rPr lang="en-NZ" dirty="0" smtClean="0">
                <a:solidFill>
                  <a:schemeClr val="tx1"/>
                </a:solidFill>
              </a:rPr>
              <a:t>Line 2 – 7 syllables</a:t>
            </a:r>
          </a:p>
          <a:p>
            <a:pPr algn="l"/>
            <a:r>
              <a:rPr lang="en-NZ" dirty="0" smtClean="0">
                <a:solidFill>
                  <a:schemeClr val="tx1"/>
                </a:solidFill>
              </a:rPr>
              <a:t>Usually written about elements of nature, but not always</a:t>
            </a:r>
          </a:p>
          <a:p>
            <a:pPr algn="l"/>
            <a:r>
              <a:rPr lang="en-NZ" dirty="0" smtClean="0">
                <a:solidFill>
                  <a:schemeClr val="tx1"/>
                </a:solidFill>
              </a:rPr>
              <a:t>Present one thought</a:t>
            </a:r>
          </a:p>
          <a:p>
            <a:pPr algn="l"/>
            <a:r>
              <a:rPr lang="en-NZ" dirty="0" smtClean="0">
                <a:solidFill>
                  <a:schemeClr val="tx1"/>
                </a:solidFill>
              </a:rPr>
              <a:t>Often descriptive</a:t>
            </a:r>
          </a:p>
          <a:p>
            <a:pPr algn="l"/>
            <a:r>
              <a:rPr lang="en-NZ" dirty="0" smtClean="0">
                <a:solidFill>
                  <a:schemeClr val="tx1"/>
                </a:solidFill>
              </a:rPr>
              <a:t>Usually unrhymed</a:t>
            </a:r>
          </a:p>
          <a:p>
            <a:pPr algn="l"/>
            <a:r>
              <a:rPr lang="en-NZ" dirty="0" smtClean="0">
                <a:solidFill>
                  <a:schemeClr val="tx1"/>
                </a:solidFill>
              </a:rPr>
              <a:t>Usually without a title</a:t>
            </a:r>
          </a:p>
          <a:p>
            <a:pPr algn="l"/>
            <a:r>
              <a:rPr lang="en-NZ" dirty="0" smtClean="0">
                <a:solidFill>
                  <a:schemeClr val="tx1"/>
                </a:solidFill>
              </a:rPr>
              <a:t>Sometimes humorous</a:t>
            </a:r>
          </a:p>
          <a:p>
            <a:pPr algn="l"/>
            <a:r>
              <a:rPr lang="en-NZ" dirty="0" smtClean="0">
                <a:solidFill>
                  <a:schemeClr val="tx1"/>
                </a:solidFill>
              </a:rPr>
              <a:t>Last line may contain a surprise for the reader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00200"/>
            <a:ext cx="4164013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9539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52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Haiku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Haiku</dc:title>
  <dc:creator>Mark</dc:creator>
  <cp:lastModifiedBy>Mark</cp:lastModifiedBy>
  <cp:revision>1</cp:revision>
  <dcterms:created xsi:type="dcterms:W3CDTF">2016-06-13T06:47:24Z</dcterms:created>
  <dcterms:modified xsi:type="dcterms:W3CDTF">2016-06-13T06:50:48Z</dcterms:modified>
</cp:coreProperties>
</file>